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CE6BBA5-9B4B-4BF2-8CEC-42D811FA6351}" type="datetimeFigureOut">
              <a:rPr lang="en-US"/>
              <a:pPr>
                <a:defRPr/>
              </a:pPr>
              <a:t>1/28/2010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FFF84C5-75A5-42A6-B5BC-9A1B9CA9F7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C4134B4-5C11-4041-B5FA-CA8FBA6FB18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D3925-3EE4-41D3-9A04-C72DC6DFBBA9}" type="datetimeFigureOut">
              <a:rPr lang="en-US"/>
              <a:pPr>
                <a:defRPr/>
              </a:pPr>
              <a:t>1/28/2010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B9E1A-C0EA-4392-B525-0A3D039084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00934A-3FF0-4CC1-9802-1EB0A6B2304A}" type="datetimeFigureOut">
              <a:rPr lang="en-US"/>
              <a:pPr>
                <a:defRPr/>
              </a:pPr>
              <a:t>1/28/2010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1CC04-8EE4-4935-8725-7F0EF65D39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264534-6D7A-41B1-8083-9D0AA2FC3C91}" type="datetimeFigureOut">
              <a:rPr lang="en-US"/>
              <a:pPr>
                <a:defRPr/>
              </a:pPr>
              <a:t>1/28/2010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56184-053C-4A8D-A40C-60F135A2FB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BA189-1106-44FE-9102-3C23E0DD475F}" type="datetimeFigureOut">
              <a:rPr lang="en-US"/>
              <a:pPr>
                <a:defRPr/>
              </a:pPr>
              <a:t>1/28/2010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3998D-D36D-4531-A83B-ABD382A63D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CDEEF-4CF4-47FC-B386-E50D81E7B3CC}" type="datetimeFigureOut">
              <a:rPr lang="en-US"/>
              <a:pPr>
                <a:defRPr/>
              </a:pPr>
              <a:t>1/28/2010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7ADEB-CB21-4C39-96E7-3F193FE40B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0FD5C-A4EA-4FC5-A65A-7302D094C498}" type="datetimeFigureOut">
              <a:rPr lang="en-US"/>
              <a:pPr>
                <a:defRPr/>
              </a:pPr>
              <a:t>1/28/2010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F3E1C-6AA4-4250-86A1-3AE8A9F157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1E1A75-3713-4220-AA37-0975BD285ACC}" type="datetimeFigureOut">
              <a:rPr lang="en-US"/>
              <a:pPr>
                <a:defRPr/>
              </a:pPr>
              <a:t>1/28/2010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7E603-D846-4AB0-86A9-3C7A1FF3D7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F7DEF-96CA-42BE-B36C-75B5C41EF7E9}" type="datetimeFigureOut">
              <a:rPr lang="en-US"/>
              <a:pPr>
                <a:defRPr/>
              </a:pPr>
              <a:t>1/28/2010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FC0AF-AC58-41EC-8D1A-3F8B124F5E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90266-EBA0-4C7B-8E1A-956329D00D7D}" type="datetimeFigureOut">
              <a:rPr lang="en-US"/>
              <a:pPr>
                <a:defRPr/>
              </a:pPr>
              <a:t>1/28/2010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86BB9-9015-43A5-A5A2-4473E44B0B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41BDD-987F-4403-BFA1-883ABAF05056}" type="datetimeFigureOut">
              <a:rPr lang="en-US"/>
              <a:pPr>
                <a:defRPr/>
              </a:pPr>
              <a:t>1/28/2010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0565A-15C2-4545-9FCB-BE0AC4C6C3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D6D99-7E6E-4EC3-89CD-32712955CD55}" type="datetimeFigureOut">
              <a:rPr lang="en-US"/>
              <a:pPr>
                <a:defRPr/>
              </a:pPr>
              <a:t>1/28/2010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28980-F69B-414B-BB86-FE6C0018E4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45395A0-D861-47A5-9B9B-64E74BE8871A}" type="datetimeFigureOut">
              <a:rPr lang="en-US"/>
              <a:pPr>
                <a:defRPr/>
              </a:pPr>
              <a:t>1/28/2010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9C144F3-C536-4722-95AB-04FD11D9E8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`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mtClean="0"/>
          </a:p>
        </p:txBody>
      </p:sp>
      <p:pic>
        <p:nvPicPr>
          <p:cNvPr id="205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813" y="76200"/>
            <a:ext cx="8561387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74613"/>
            <a:ext cx="8610600" cy="670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52400"/>
            <a:ext cx="8458200" cy="659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50800"/>
            <a:ext cx="8686800" cy="673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2</Words>
  <Application>Microsoft Office PowerPoint</Application>
  <PresentationFormat>On-screen Show (4:3)</PresentationFormat>
  <Paragraphs>2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Calibri</vt:lpstr>
      <vt:lpstr>Arial</vt:lpstr>
      <vt:lpstr>Office Theme</vt:lpstr>
      <vt:lpstr>`</vt:lpstr>
      <vt:lpstr>Slide 2</vt:lpstr>
      <vt:lpstr>Slide 3</vt:lpstr>
      <vt:lpstr>Slide 4</vt:lpstr>
    </vt:vector>
  </TitlesOfParts>
  <Company>Albemarle County Public Schools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jasher</dc:creator>
  <cp:lastModifiedBy>Administrator</cp:lastModifiedBy>
  <cp:revision>9</cp:revision>
  <dcterms:created xsi:type="dcterms:W3CDTF">2010-01-28T15:35:28Z</dcterms:created>
  <dcterms:modified xsi:type="dcterms:W3CDTF">2010-01-28T22:52:42Z</dcterms:modified>
</cp:coreProperties>
</file>